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15-Jun-17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15-Jun-17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le+bain+de+cleopatre+video&amp;&amp;view=detail&amp;mid=B89330E7BDF9016796DCB89330E7BDF9016796DC&amp;FORM=VRDGA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Cleopatra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Guillermo Meagher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9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Esta es Cleopatra que </a:t>
            </a:r>
            <a:r>
              <a:rPr lang="es-ES" dirty="0" err="1"/>
              <a:t>vivio</a:t>
            </a:r>
            <a:r>
              <a:rPr lang="es-ES" dirty="0"/>
              <a:t> en Egipto</a:t>
            </a:r>
            <a:br>
              <a:rPr lang="es-ES" dirty="0"/>
            </a:br>
            <a:r>
              <a:rPr lang="es-ES" dirty="0"/>
              <a:t>Su nombre completo </a:t>
            </a:r>
            <a:r>
              <a:rPr lang="es-ES" b="1" dirty="0"/>
              <a:t>Cleopatra </a:t>
            </a:r>
            <a:r>
              <a:rPr lang="es-ES" b="1" dirty="0" err="1"/>
              <a:t>Filopátor</a:t>
            </a:r>
            <a:r>
              <a:rPr lang="es-ES" b="1" dirty="0"/>
              <a:t> Nea </a:t>
            </a:r>
            <a:r>
              <a:rPr lang="es-ES" b="1" dirty="0" err="1"/>
              <a:t>Thea</a:t>
            </a:r>
            <a:r>
              <a:rPr lang="es-ES" dirty="0"/>
              <a:t> o </a:t>
            </a:r>
            <a:r>
              <a:rPr lang="es-ES" b="1" dirty="0"/>
              <a:t>Cleopatra VII (7)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399" y="2590916"/>
            <a:ext cx="2620538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Como era de verdad y como la imaginamos</a:t>
            </a:r>
            <a:br>
              <a:rPr lang="es-ES" dirty="0"/>
            </a:br>
            <a:r>
              <a:rPr lang="es-ES" dirty="0"/>
              <a:t>Lo mejor de ella era su personalidad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26985" y="2560638"/>
            <a:ext cx="2861230" cy="3309937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607300" y="2689412"/>
            <a:ext cx="2322008" cy="292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4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Cleopatra </a:t>
            </a:r>
            <a:r>
              <a:rPr lang="en-GB" dirty="0" err="1"/>
              <a:t>hablaba</a:t>
            </a:r>
            <a:r>
              <a:rPr lang="en-GB" dirty="0"/>
              <a:t> dos </a:t>
            </a:r>
            <a:r>
              <a:rPr lang="en-GB" dirty="0" err="1"/>
              <a:t>idiomas</a:t>
            </a:r>
            <a:r>
              <a:rPr lang="en-GB" dirty="0"/>
              <a:t>, </a:t>
            </a:r>
            <a:r>
              <a:rPr lang="en-GB" dirty="0" err="1"/>
              <a:t>griego</a:t>
            </a:r>
            <a:r>
              <a:rPr lang="en-GB" dirty="0"/>
              <a:t> y </a:t>
            </a:r>
            <a:r>
              <a:rPr lang="en-GB" dirty="0" err="1"/>
              <a:t>egipcio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Yasas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b="1" dirty="0"/>
              <a:t>Hola en griego:</a:t>
            </a:r>
            <a:r>
              <a:rPr lang="es-ES" dirty="0"/>
              <a:t> se dice </a:t>
            </a:r>
            <a:r>
              <a:rPr lang="es-ES" i="1" dirty="0" err="1"/>
              <a:t>Γει</a:t>
            </a:r>
            <a:r>
              <a:rPr lang="es-ES" i="1" dirty="0"/>
              <a:t>α σας</a:t>
            </a:r>
            <a:r>
              <a:rPr lang="es-ES" dirty="0"/>
              <a:t>, se pronuncia "yásas" y literalmente significa "salud para ti". Una manera más informal para decir hola es </a:t>
            </a:r>
            <a:r>
              <a:rPr lang="es-ES" i="1" dirty="0" err="1"/>
              <a:t>Γει</a:t>
            </a:r>
            <a:r>
              <a:rPr lang="es-ES" i="1" dirty="0"/>
              <a:t>α σου</a:t>
            </a:r>
            <a:r>
              <a:rPr lang="es-ES" dirty="0"/>
              <a:t> y se pronuncia "yásu".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err="1"/>
              <a:t>Ahlan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b="1" dirty="0"/>
              <a:t>Hola en árabe egipcio:</a:t>
            </a:r>
            <a:r>
              <a:rPr lang="es-ES" dirty="0"/>
              <a:t> el saludo formal en árabe egipcio es </a:t>
            </a:r>
            <a:r>
              <a:rPr lang="es-ES" i="1" dirty="0" err="1"/>
              <a:t>is</a:t>
            </a:r>
            <a:r>
              <a:rPr lang="es-ES" i="1" dirty="0"/>
              <a:t> </a:t>
            </a:r>
            <a:r>
              <a:rPr lang="es-ES" i="1" dirty="0" err="1"/>
              <a:t>salām</a:t>
            </a:r>
            <a:r>
              <a:rPr lang="es-ES" i="1" dirty="0"/>
              <a:t> '</a:t>
            </a:r>
            <a:r>
              <a:rPr lang="es-ES" i="1" dirty="0" err="1"/>
              <a:t>alaykum</a:t>
            </a:r>
            <a:r>
              <a:rPr lang="es-ES" dirty="0"/>
              <a:t>. La manera informal es "</a:t>
            </a:r>
            <a:r>
              <a:rPr lang="es-ES" dirty="0" err="1"/>
              <a:t>ahlan</a:t>
            </a:r>
            <a:r>
              <a:rPr lang="es-ES" dirty="0"/>
              <a:t>".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2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 </a:t>
            </a:r>
            <a:r>
              <a:rPr lang="en-GB" dirty="0" err="1"/>
              <a:t>caso</a:t>
            </a:r>
            <a:r>
              <a:rPr lang="en-GB" dirty="0"/>
              <a:t> con Marco Antonio y </a:t>
            </a:r>
            <a:r>
              <a:rPr lang="en-GB" dirty="0" err="1"/>
              <a:t>juntos</a:t>
            </a:r>
            <a:r>
              <a:rPr lang="en-GB" dirty="0"/>
              <a:t> </a:t>
            </a:r>
            <a:r>
              <a:rPr lang="en-GB" dirty="0" err="1"/>
              <a:t>gobernaron</a:t>
            </a:r>
            <a:r>
              <a:rPr lang="en-GB" dirty="0"/>
              <a:t> </a:t>
            </a:r>
            <a:r>
              <a:rPr lang="en-GB" dirty="0" err="1"/>
              <a:t>Egipto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dirty="0" err="1"/>
              <a:t>Mapa</a:t>
            </a:r>
            <a:r>
              <a:rPr lang="en-GB" sz="2000" dirty="0"/>
              <a:t> de </a:t>
            </a:r>
            <a:r>
              <a:rPr lang="en-GB" sz="2000" dirty="0" err="1"/>
              <a:t>Egipto</a:t>
            </a:r>
            <a:r>
              <a:rPr lang="en-GB" sz="2000" dirty="0"/>
              <a:t> </a:t>
            </a:r>
            <a:r>
              <a:rPr lang="en-GB" sz="2000" dirty="0" err="1"/>
              <a:t>antiguo</a:t>
            </a:r>
            <a:r>
              <a:rPr lang="en-GB" sz="2000" dirty="0"/>
              <a:t>, se </a:t>
            </a:r>
            <a:r>
              <a:rPr lang="en-GB" sz="2000" dirty="0" err="1"/>
              <a:t>ve</a:t>
            </a:r>
            <a:r>
              <a:rPr lang="en-GB" sz="2000" dirty="0"/>
              <a:t> el </a:t>
            </a:r>
            <a:r>
              <a:rPr lang="en-GB" sz="2000" dirty="0" err="1"/>
              <a:t>rio</a:t>
            </a:r>
            <a:r>
              <a:rPr lang="en-GB" sz="2000" dirty="0"/>
              <a:t> NILO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84630" y="3243263"/>
            <a:ext cx="1739589" cy="263207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https://www.bing.com/videos/search?q=le+bain+de+cleopatre+video&amp;&amp;view=detail&amp;mid=B89330E7BDF9016796DCB89330E7BDF9016796DC&amp;FORM=VRDGAR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Video Le </a:t>
            </a:r>
            <a:r>
              <a:rPr lang="en-GB" dirty="0" err="1"/>
              <a:t>bain</a:t>
            </a:r>
            <a:r>
              <a:rPr lang="en-GB" dirty="0"/>
              <a:t> de </a:t>
            </a:r>
            <a:r>
              <a:rPr lang="en-GB" dirty="0" err="1"/>
              <a:t>Cleopatre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149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</TotalTime>
  <Words>148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Cleopatra</vt:lpstr>
      <vt:lpstr>Esta es Cleopatra que vivio en Egipto Su nombre completo Cleopatra Filopátor Nea Thea o Cleopatra VII (7)</vt:lpstr>
      <vt:lpstr>Como era de verdad y como la imaginamos Lo mejor de ella era su personalidad</vt:lpstr>
      <vt:lpstr>Cleopatra hablaba dos idiomas, griego y egipcio</vt:lpstr>
      <vt:lpstr>Se caso con Marco Antonio y juntos gobernaron Egipto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Carmen Mansilla Meagher</dc:creator>
  <cp:lastModifiedBy>Carmen Mansilla Meagher</cp:lastModifiedBy>
  <cp:revision>11</cp:revision>
  <dcterms:created xsi:type="dcterms:W3CDTF">2017-06-10T10:00:05Z</dcterms:created>
  <dcterms:modified xsi:type="dcterms:W3CDTF">2017-06-15T18:51:38Z</dcterms:modified>
</cp:coreProperties>
</file>